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A00F2-1935-7479-99BE-29CF6723F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D10E7A-B50F-B2F6-258A-779D08A5D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427C9-0F56-C373-2E26-1FB5A5456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5905-6E08-4390-90D6-2F7477C120FF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15091-C6DD-6239-CDEB-281048897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E54F2-A50D-47C6-E2F2-8A488CDAD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9EDF-EBD3-40F6-B2D0-29F72D0E0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8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793C6-9282-8F15-6C35-98489A495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11F013-ED46-2FC3-546B-0705BF7EC7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D6057-76C9-A63D-2022-08D9CF2B9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5905-6E08-4390-90D6-2F7477C120FF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CD76F-8C5C-48E2-F9A9-1C3FBCF7B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E148F-7F5C-1778-D3C7-B6EC0C513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9EDF-EBD3-40F6-B2D0-29F72D0E0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7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483E6-5C32-9EA8-92E8-D6A236567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8A37A4-53A4-1175-5BB7-2FF7BD86F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E7886-90E3-D1FE-BB8D-AE8EC83A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5905-6E08-4390-90D6-2F7477C120FF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F3A7C-1422-7D2D-D9FB-BACE9F436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9B68D-6BC9-06B8-7B3F-C1F206415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9EDF-EBD3-40F6-B2D0-29F72D0E0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4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D2C5D-43D3-0AA7-87A5-BB872275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B7306-20BC-2D39-648F-4D37E53DA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65AC0-9DC7-C82F-F330-FFE8EC9C9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5905-6E08-4390-90D6-2F7477C120FF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1E7EC-14B5-5A5F-8A2C-DD72680E0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61BF0-6FF7-6AEC-78FA-2433842F9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9EDF-EBD3-40F6-B2D0-29F72D0E0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1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4F6C2-5344-7B79-60F6-E56553723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0C73C-22EF-D3D9-24F6-FA8F13A2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FB430-BADB-8331-0F49-12F1A5C26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5905-6E08-4390-90D6-2F7477C120FF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D9866-5C2A-0A51-BE92-5C8B084A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CC049-4264-500C-6DCE-758BFD0D2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9EDF-EBD3-40F6-B2D0-29F72D0E0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1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C3E6-F5C2-3C97-B9C5-F4D031E75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F96CD-889E-62D8-A38E-07AD82A77C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DEF31A-9E3D-9C9B-C61E-2419BAE06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A86CCD-2CDE-4DDE-F6A9-CDABC9FF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5905-6E08-4390-90D6-2F7477C120FF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5B2CD9-9272-B197-A1EC-ED27A250C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E7CA60-FF0F-7C9D-C5B4-B6CEAE9A7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9EDF-EBD3-40F6-B2D0-29F72D0E0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333C4-79A5-AF7D-DAF4-B5A328854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DBA53-914E-B6BF-CF2A-0999F990D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AEAE6-467F-874F-0CF4-473E0789F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2035A5-7D84-6AD1-8835-752618A8FD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03387A-2ADD-A438-9D25-DE253B57D8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15EC6D-C24C-3D28-66B9-062E34B56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5905-6E08-4390-90D6-2F7477C120FF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D84146-BBC0-839C-B212-B9210E7E0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3009F2-B4A5-2F31-0CE4-C8251D0DF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9EDF-EBD3-40F6-B2D0-29F72D0E0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3393C-BB36-52D8-96BF-8EC14CC8E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A6D836-1725-CBDA-86D4-F5E9684DC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5905-6E08-4390-90D6-2F7477C120FF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C9D373-71F2-1294-83AB-DBC2493DC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A615D2-E096-1B56-6188-D8892A9BD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9EDF-EBD3-40F6-B2D0-29F72D0E0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1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8C4BBE-267E-915F-0146-1C6D115D1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5905-6E08-4390-90D6-2F7477C120FF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802893-46C0-1522-D6EF-5299F0266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58C3E9-3989-FBAB-04D5-EC173B951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9EDF-EBD3-40F6-B2D0-29F72D0E0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5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2717E-D94A-10C2-8C52-A680B9614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87830-97A4-E2B2-ACF0-91B1B9230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857FB7-D989-87EB-7ABB-658B86914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0A676-B6BC-A5D0-1B86-65B85782A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5905-6E08-4390-90D6-2F7477C120FF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48184-8D9C-9B6C-505C-068079DC6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F17BD-C3B1-BBD9-34A8-8293E98B4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9EDF-EBD3-40F6-B2D0-29F72D0E0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1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AA6BB-4B1B-41EF-36BA-50DE0810F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69B59D-DD57-699C-2267-FD56C75C8B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834B8F-DFBC-B7C5-1105-00E1C361A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816D3-0682-4DE1-C11A-CCE3A6B90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5905-6E08-4390-90D6-2F7477C120FF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83888-A864-0F01-9CF3-B6FB563F0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F433D-D633-44D5-B263-1CB13FFB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9EDF-EBD3-40F6-B2D0-29F72D0E0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2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B79717-1390-D3B9-AB60-9544FA2FE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8212A-8C63-8F7F-8A9B-99FB4DD9B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14A6E-E1F4-DA1C-F260-33D527BEC2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495905-6E08-4390-90D6-2F7477C120FF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FB17-17E2-8D50-8EB3-1084823800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53F84-AACB-5CE8-15CA-0A50ED99BB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399EDF-EBD3-40F6-B2D0-29F72D0E0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8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A2E2215-3B25-8D79-5708-170D9C6E4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195" y="604100"/>
            <a:ext cx="9475610" cy="54670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95D104-F32F-8455-9929-6BB26ACF5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983" y="350874"/>
            <a:ext cx="370522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792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Las Vegas Sands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Schmid, Anna</dc:creator>
  <cp:lastModifiedBy>Schmid, Anna</cp:lastModifiedBy>
  <cp:revision>1</cp:revision>
  <dcterms:created xsi:type="dcterms:W3CDTF">2024-06-30T15:17:38Z</dcterms:created>
  <dcterms:modified xsi:type="dcterms:W3CDTF">2024-06-30T15:26:11Z</dcterms:modified>
</cp:coreProperties>
</file>